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6" r:id="rId9"/>
    <p:sldId id="267" r:id="rId10"/>
    <p:sldId id="262" r:id="rId11"/>
    <p:sldId id="261" r:id="rId12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e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5618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652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6664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366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9071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5232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890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111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3517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724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48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0E618-CB86-4235-AD5B-2983D8CDAF67}" type="datetimeFigureOut">
              <a:rPr lang="nl-NL" smtClean="0"/>
              <a:t>23-5-2019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CACA9-3FD2-4F17-B372-5C438BC2BFB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61915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27584" y="188640"/>
            <a:ext cx="7560840" cy="1470025"/>
          </a:xfrm>
        </p:spPr>
        <p:txBody>
          <a:bodyPr>
            <a:normAutofit/>
          </a:bodyPr>
          <a:lstStyle/>
          <a:p>
            <a:r>
              <a:rPr lang="nl-NL" sz="8000" dirty="0" err="1" smtClean="0">
                <a:latin typeface="BlackCastleMF" panose="00000400000000000000" pitchFamily="2" charset="0"/>
              </a:rPr>
              <a:t>Rhineland</a:t>
            </a:r>
            <a:endParaRPr lang="nl-NL" sz="8000" dirty="0">
              <a:latin typeface="BlackCastleMF" panose="00000400000000000000" pitchFamily="2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827584" y="5013176"/>
            <a:ext cx="7488832" cy="1752600"/>
          </a:xfrm>
        </p:spPr>
        <p:txBody>
          <a:bodyPr>
            <a:normAutofit fontScale="70000" lnSpcReduction="20000"/>
          </a:bodyPr>
          <a:lstStyle/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Pim Huisman – Concept / Environment Art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Scott Vetketel – Environment Art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Jens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Walgien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–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Character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Art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Jorrit Kornelis – Producer</a:t>
            </a:r>
          </a:p>
          <a:p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Daniël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Stremmelaar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– </a:t>
            </a:r>
            <a:r>
              <a:rPr lang="nl-NL" dirty="0" err="1" smtClean="0">
                <a:solidFill>
                  <a:schemeClr val="tx1"/>
                </a:solidFill>
                <a:latin typeface="BlackCastleMF" panose="00000400000000000000" pitchFamily="2" charset="0"/>
              </a:rPr>
              <a:t>Programmer</a:t>
            </a:r>
            <a:r>
              <a:rPr lang="nl-NL" dirty="0" smtClean="0">
                <a:solidFill>
                  <a:schemeClr val="tx1"/>
                </a:solidFill>
                <a:latin typeface="BlackCastleMF" panose="00000400000000000000" pitchFamily="2" charset="0"/>
              </a:rPr>
              <a:t> / Game Design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556792"/>
            <a:ext cx="5184576" cy="32403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360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>
                <a:latin typeface="BlackCastleMF" panose="00000400000000000000" pitchFamily="2" charset="0"/>
              </a:rPr>
              <a:t>Plans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971600" y="1340768"/>
            <a:ext cx="7200800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err="1" smtClean="0">
                <a:latin typeface="BlackCastleMF" panose="00000400000000000000" pitchFamily="2" charset="0"/>
              </a:rPr>
              <a:t>Happiness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err="1" smtClean="0">
                <a:latin typeface="BlackCastleMF" panose="00000400000000000000" pitchFamily="2" charset="0"/>
              </a:rPr>
              <a:t>Starvation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smtClean="0">
                <a:latin typeface="BlackCastleMF" panose="00000400000000000000" pitchFamily="2" charset="0"/>
              </a:rPr>
              <a:t>Random map</a:t>
            </a:r>
          </a:p>
          <a:p>
            <a:r>
              <a:rPr lang="nl-NL" dirty="0" err="1" smtClean="0">
                <a:latin typeface="BlackCastleMF" panose="00000400000000000000" pitchFamily="2" charset="0"/>
              </a:rPr>
              <a:t>Spawn</a:t>
            </a:r>
            <a:r>
              <a:rPr lang="nl-NL" dirty="0" smtClean="0">
                <a:latin typeface="BlackCastleMF" panose="00000400000000000000" pitchFamily="2" charset="0"/>
              </a:rPr>
              <a:t> </a:t>
            </a:r>
            <a:r>
              <a:rPr lang="nl-NL" dirty="0" err="1" smtClean="0">
                <a:latin typeface="BlackCastleMF" panose="00000400000000000000" pitchFamily="2" charset="0"/>
              </a:rPr>
              <a:t>selection</a:t>
            </a:r>
            <a:endParaRPr lang="nl-NL" dirty="0" smtClean="0">
              <a:latin typeface="BlackCastleMF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88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0"/>
            <a:ext cx="7632848" cy="6858000"/>
          </a:xfrm>
        </p:spPr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Prototype</a:t>
            </a:r>
            <a:endParaRPr lang="nl-NL" dirty="0">
              <a:latin typeface="BlackCastleMF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220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Inhoud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971600" y="1340768"/>
            <a:ext cx="7200800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smtClean="0">
                <a:latin typeface="BlackCastleMF" panose="00000400000000000000" pitchFamily="2" charset="0"/>
              </a:rPr>
              <a:t>Changes</a:t>
            </a:r>
          </a:p>
          <a:p>
            <a:r>
              <a:rPr lang="nl-NL" dirty="0" err="1" smtClean="0">
                <a:latin typeface="BlackCastleMF" panose="00000400000000000000" pitchFamily="2" charset="0"/>
              </a:rPr>
              <a:t>Reflection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err="1" smtClean="0">
                <a:latin typeface="BlackCastleMF" panose="00000400000000000000" pitchFamily="2" charset="0"/>
              </a:rPr>
              <a:t>Plans</a:t>
            </a:r>
            <a:endParaRPr lang="nl-NL" dirty="0" smtClean="0">
              <a:latin typeface="BlackCastleMF" panose="00000400000000000000" pitchFamily="2" charset="0"/>
            </a:endParaRPr>
          </a:p>
          <a:p>
            <a:r>
              <a:rPr lang="nl-NL" dirty="0" smtClean="0">
                <a:latin typeface="BlackCastleMF" panose="00000400000000000000" pitchFamily="2" charset="0"/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395991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Changes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971600" y="1340768"/>
            <a:ext cx="7200800" cy="5328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smtClean="0">
                <a:latin typeface="BlackCastleMF" panose="00000400000000000000" pitchFamily="2" charset="0"/>
              </a:rPr>
              <a:t>Resources</a:t>
            </a:r>
          </a:p>
          <a:p>
            <a:r>
              <a:rPr lang="nl-NL" dirty="0" smtClean="0">
                <a:latin typeface="BlackCastleMF" panose="00000400000000000000" pitchFamily="2" charset="0"/>
              </a:rPr>
              <a:t>Upgrade system</a:t>
            </a:r>
          </a:p>
          <a:p>
            <a:r>
              <a:rPr lang="nl-NL" dirty="0" smtClean="0">
                <a:latin typeface="BlackCastleMF" panose="00000400000000000000" pitchFamily="2" charset="0"/>
              </a:rPr>
              <a:t>Supply chain</a:t>
            </a:r>
          </a:p>
        </p:txBody>
      </p:sp>
    </p:spTree>
    <p:extLst>
      <p:ext uri="{BB962C8B-B14F-4D97-AF65-F5344CB8AC3E}">
        <p14:creationId xmlns:p14="http://schemas.microsoft.com/office/powerpoint/2010/main" val="374958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719" y="1556792"/>
            <a:ext cx="3780421" cy="4536505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772816"/>
            <a:ext cx="3537993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91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556792"/>
            <a:ext cx="3635263" cy="4653136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556792"/>
            <a:ext cx="3528392" cy="451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35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4137544"/>
            <a:ext cx="4104456" cy="2716496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6816" y="1340768"/>
            <a:ext cx="4025584" cy="2664296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259143"/>
            <a:ext cx="3384376" cy="274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16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2392249"/>
            <a:ext cx="3588255" cy="3384376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34" y="4847245"/>
            <a:ext cx="3744416" cy="1858760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268760"/>
            <a:ext cx="4248472" cy="324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631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32" y="1196752"/>
            <a:ext cx="4602545" cy="3024336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882449"/>
            <a:ext cx="3715632" cy="285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3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latin typeface="BlackCastleMF" panose="00000400000000000000" pitchFamily="2" charset="0"/>
              </a:rPr>
              <a:t>Art </a:t>
            </a:r>
            <a:r>
              <a:rPr lang="nl-NL" dirty="0" err="1" smtClean="0">
                <a:latin typeface="BlackCastleMF" panose="00000400000000000000" pitchFamily="2" charset="0"/>
              </a:rPr>
              <a:t>Progression</a:t>
            </a:r>
            <a:endParaRPr lang="nl-NL" dirty="0">
              <a:latin typeface="BlackCastleMF" panose="00000400000000000000" pitchFamily="2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721597" y="4653136"/>
            <a:ext cx="4114800" cy="2088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>
              <a:latin typeface="BlackCastleMF" panose="00000400000000000000" pitchFamily="2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911" y="2204864"/>
            <a:ext cx="2003935" cy="456741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3" y="1855119"/>
            <a:ext cx="2694510" cy="4526209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677" y="2060848"/>
            <a:ext cx="2963316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297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62</Words>
  <Application>Microsoft Office PowerPoint</Application>
  <PresentationFormat>Diavoorstelling (4:3)</PresentationFormat>
  <Paragraphs>28</Paragraphs>
  <Slides>11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2" baseType="lpstr">
      <vt:lpstr>Kantoorthema</vt:lpstr>
      <vt:lpstr>Rhineland</vt:lpstr>
      <vt:lpstr>Inhoud</vt:lpstr>
      <vt:lpstr>Changes</vt:lpstr>
      <vt:lpstr>Art Progression</vt:lpstr>
      <vt:lpstr>Art Progression</vt:lpstr>
      <vt:lpstr>Art Progression</vt:lpstr>
      <vt:lpstr>Art Progression</vt:lpstr>
      <vt:lpstr>Art Progression</vt:lpstr>
      <vt:lpstr>Art Progression</vt:lpstr>
      <vt:lpstr>Plans</vt:lpstr>
      <vt:lpstr>Prototype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Rhineland</dc:title>
  <dc:creator>Daniel Stremmelaar</dc:creator>
  <cp:lastModifiedBy>Daniel Stremmelaar</cp:lastModifiedBy>
  <cp:revision>13</cp:revision>
  <dcterms:created xsi:type="dcterms:W3CDTF">2019-04-15T07:42:35Z</dcterms:created>
  <dcterms:modified xsi:type="dcterms:W3CDTF">2019-05-23T13:33:35Z</dcterms:modified>
</cp:coreProperties>
</file>

<file path=docProps/thumbnail.jpeg>
</file>